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8" r:id="rId4"/>
    <p:sldId id="257" r:id="rId5"/>
    <p:sldId id="259" r:id="rId6"/>
    <p:sldId id="260" r:id="rId7"/>
    <p:sldId id="261" r:id="rId8"/>
    <p:sldId id="262" r:id="rId9"/>
    <p:sldId id="263" r:id="rId10"/>
    <p:sldId id="264"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CAA873-B6A4-4A89-8518-D1A908A6E727}"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CDE22-91C7-469A-85D7-1A9FD36D90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CAA873-B6A4-4A89-8518-D1A908A6E727}"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CDE22-91C7-469A-85D7-1A9FD36D90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CAA873-B6A4-4A89-8518-D1A908A6E727}"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CDE22-91C7-469A-85D7-1A9FD36D90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CAA873-B6A4-4A89-8518-D1A908A6E727}"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CDE22-91C7-469A-85D7-1A9FD36D90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CAA873-B6A4-4A89-8518-D1A908A6E727}"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CDE22-91C7-469A-85D7-1A9FD36D90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CAA873-B6A4-4A89-8518-D1A908A6E727}" type="datetimeFigureOut">
              <a:rPr lang="en-US" smtClean="0"/>
              <a:pPr/>
              <a:t>3/27/2012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5CDE22-91C7-469A-85D7-1A9FD36D90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CAA873-B6A4-4A89-8518-D1A908A6E727}" type="datetimeFigureOut">
              <a:rPr lang="en-US" smtClean="0"/>
              <a:pPr/>
              <a:t>3/27/2012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5CDE22-91C7-469A-85D7-1A9FD36D90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CAA873-B6A4-4A89-8518-D1A908A6E727}" type="datetimeFigureOut">
              <a:rPr lang="en-US" smtClean="0"/>
              <a:pPr/>
              <a:t>3/27/2012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5CDE22-91C7-469A-85D7-1A9FD36D90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CAA873-B6A4-4A89-8518-D1A908A6E727}" type="datetimeFigureOut">
              <a:rPr lang="en-US" smtClean="0"/>
              <a:pPr/>
              <a:t>3/27/2012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5CDE22-91C7-469A-85D7-1A9FD36D90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CAA873-B6A4-4A89-8518-D1A908A6E727}" type="datetimeFigureOut">
              <a:rPr lang="en-US" smtClean="0"/>
              <a:pPr/>
              <a:t>3/27/2012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5CDE22-91C7-469A-85D7-1A9FD36D90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CAA873-B6A4-4A89-8518-D1A908A6E727}" type="datetimeFigureOut">
              <a:rPr lang="en-US" smtClean="0"/>
              <a:pPr/>
              <a:t>3/27/2012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5CDE22-91C7-469A-85D7-1A9FD36D90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CAA873-B6A4-4A89-8518-D1A908A6E727}" type="datetimeFigureOut">
              <a:rPr lang="en-US" smtClean="0"/>
              <a:pPr/>
              <a:t>3/27/2012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5CDE22-91C7-469A-85D7-1A9FD36D90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ideo" Target="file:///C:\Documents%20and%20Settings\Emma\My%20Documents\My%20Pictures\SENIOR%20YEAR!\Random.av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C:\Documents%20and%20Settings\Emma\My%20Documents\My%20Pictures\SENIOR%20YEAR!\Random%20043.av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C:\Documents%20and%20Settings\Emma\My%20Documents\My%20Pictures\SENIOR%20YEAR!\Random%20044.avi"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Documents%20and%20Settings\Emma\My%20Documents\My%20Pictures\SENIOR%20YEAR!\Random%20045.avi"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file:///C:\Documents%20and%20Settings\Emma\My%20Documents\My%20Pictures\SENIOR%20YEAR!\Random%20046.avi"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file:///C:\Documents%20and%20Settings\Emma\My%20Documents\My%20Pictures\SENIOR%20YEAR!\Random%20047.avi"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ideo" Target="file:///C:\Documents%20and%20Settings\Emma\My%20Documents\My%20Pictures\SENIOR%20YEAR!\Random%20048.av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u="sng" dirty="0" smtClean="0"/>
              <a:t>Lord of the Flies</a:t>
            </a:r>
            <a:endParaRPr lang="en-US" u="sng" dirty="0"/>
          </a:p>
        </p:txBody>
      </p:sp>
      <p:sp>
        <p:nvSpPr>
          <p:cNvPr id="3" name="Subtitle 2"/>
          <p:cNvSpPr>
            <a:spLocks noGrp="1"/>
          </p:cNvSpPr>
          <p:nvPr>
            <p:ph type="subTitle" idx="1"/>
          </p:nvPr>
        </p:nvSpPr>
        <p:spPr/>
        <p:txBody>
          <a:bodyPr/>
          <a:lstStyle/>
          <a:p>
            <a:r>
              <a:rPr lang="en-US" dirty="0" smtClean="0">
                <a:solidFill>
                  <a:schemeClr val="tx1"/>
                </a:solidFill>
              </a:rPr>
              <a:t>By: William Golding</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16562"/>
          </a:xfrm>
        </p:spPr>
        <p:txBody>
          <a:bodyPr>
            <a:normAutofit/>
          </a:bodyPr>
          <a:lstStyle/>
          <a:p>
            <a:r>
              <a:rPr lang="en-US" sz="9600" dirty="0" smtClean="0"/>
              <a:t>Further Explanation</a:t>
            </a:r>
            <a:endParaRPr lang="en-US" sz="9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Work</a:t>
            </a:r>
            <a:endParaRPr lang="en-US" dirty="0"/>
          </a:p>
        </p:txBody>
      </p:sp>
      <p:sp>
        <p:nvSpPr>
          <p:cNvPr id="3" name="Content Placeholder 2"/>
          <p:cNvSpPr>
            <a:spLocks noGrp="1"/>
          </p:cNvSpPr>
          <p:nvPr>
            <p:ph idx="1"/>
          </p:nvPr>
        </p:nvSpPr>
        <p:spPr/>
        <p:txBody>
          <a:bodyPr/>
          <a:lstStyle/>
          <a:p>
            <a:r>
              <a:rPr lang="en-US" dirty="0" smtClean="0"/>
              <a:t>Braden mentions the lack of team work that is shown throughout the book.  </a:t>
            </a:r>
            <a:endParaRPr lang="en-US" dirty="0"/>
          </a:p>
          <a:p>
            <a:r>
              <a:rPr lang="en-US" dirty="0" smtClean="0"/>
              <a:t>This is a major theme because without the ability to work together and get along it is very hard to get things done.  </a:t>
            </a:r>
          </a:p>
          <a:p>
            <a:r>
              <a:rPr lang="en-US" dirty="0" smtClean="0"/>
              <a:t>Ralph and Jack could not work together and in the end it ended up destroying the island and the children became wild.</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Civilization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need for civilization is what Shaun thinks to be a major theme.</a:t>
            </a:r>
          </a:p>
          <a:p>
            <a:r>
              <a:rPr lang="en-US" dirty="0" smtClean="0"/>
              <a:t>This is a huge part of the book because without civilization or at least someone to make sure that rules are followed in everyday life the people would do whatever they please.  Without laws people would run wild.</a:t>
            </a:r>
          </a:p>
          <a:p>
            <a:r>
              <a:rPr lang="en-US" dirty="0" smtClean="0"/>
              <a:t>This is perfectly shown throughout the book because there was no one to enforce the rules so the children turned into savages and did not think about their safety.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 Versus Self</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John believes that man versus self was a huge theme due to the fact that all of the children were faced with a choice on how to act. </a:t>
            </a:r>
          </a:p>
          <a:p>
            <a:r>
              <a:rPr lang="en-US" dirty="0" smtClean="0"/>
              <a:t>Ralph and many of the children were asked by Jack to choose which side they wanted to be on.  Ralph had to really struggle with himself to do the right thing and stay with his side.</a:t>
            </a:r>
          </a:p>
          <a:p>
            <a:r>
              <a:rPr lang="en-US" dirty="0" smtClean="0"/>
              <a:t>Everyday humans must face themselves and decide how to live their lives just like the children had to choose.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Versus Evil</a:t>
            </a:r>
            <a:endParaRPr lang="en-US" dirty="0"/>
          </a:p>
        </p:txBody>
      </p:sp>
      <p:sp>
        <p:nvSpPr>
          <p:cNvPr id="3" name="Content Placeholder 2"/>
          <p:cNvSpPr>
            <a:spLocks noGrp="1"/>
          </p:cNvSpPr>
          <p:nvPr>
            <p:ph idx="1"/>
          </p:nvPr>
        </p:nvSpPr>
        <p:spPr/>
        <p:txBody>
          <a:bodyPr>
            <a:normAutofit lnSpcReduction="10000"/>
          </a:bodyPr>
          <a:lstStyle/>
          <a:p>
            <a:r>
              <a:rPr lang="en-US" dirty="0" smtClean="0"/>
              <a:t>Ray thinks that good versus evil is a major theme because of how Ralph and Jack acted.  </a:t>
            </a:r>
          </a:p>
          <a:p>
            <a:r>
              <a:rPr lang="en-US" dirty="0" smtClean="0"/>
              <a:t>Jack was rude and did not care about anyone but himself.  Ralph on the other hand worried about being saved but not because he wanted to be but so everyone else could be too.</a:t>
            </a:r>
          </a:p>
          <a:p>
            <a:r>
              <a:rPr lang="en-US" dirty="0" smtClean="0"/>
              <a:t>Everyday people have to choose whether or not to do the right thing and which side to take.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Struggle</a:t>
            </a:r>
            <a:endParaRPr lang="en-US" dirty="0"/>
          </a:p>
        </p:txBody>
      </p:sp>
      <p:sp>
        <p:nvSpPr>
          <p:cNvPr id="3" name="Content Placeholder 2"/>
          <p:cNvSpPr>
            <a:spLocks noGrp="1"/>
          </p:cNvSpPr>
          <p:nvPr>
            <p:ph idx="1"/>
          </p:nvPr>
        </p:nvSpPr>
        <p:spPr/>
        <p:txBody>
          <a:bodyPr/>
          <a:lstStyle/>
          <a:p>
            <a:r>
              <a:rPr lang="en-US" dirty="0" smtClean="0"/>
              <a:t>Justin felt that the struggle over who should have the power was a major theme.</a:t>
            </a:r>
          </a:p>
          <a:p>
            <a:r>
              <a:rPr lang="en-US" dirty="0" smtClean="0"/>
              <a:t>This was really shown throughout the book when the boys were constantly having to remind each other of who the chief was.</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Darwinism</a:t>
            </a:r>
            <a:endParaRPr lang="en-US" dirty="0"/>
          </a:p>
        </p:txBody>
      </p:sp>
      <p:sp>
        <p:nvSpPr>
          <p:cNvPr id="3" name="Content Placeholder 2"/>
          <p:cNvSpPr>
            <a:spLocks noGrp="1"/>
          </p:cNvSpPr>
          <p:nvPr>
            <p:ph idx="1"/>
          </p:nvPr>
        </p:nvSpPr>
        <p:spPr/>
        <p:txBody>
          <a:bodyPr>
            <a:normAutofit lnSpcReduction="10000"/>
          </a:bodyPr>
          <a:lstStyle/>
          <a:p>
            <a:r>
              <a:rPr lang="en-US" dirty="0" err="1" smtClean="0"/>
              <a:t>Vraj</a:t>
            </a:r>
            <a:r>
              <a:rPr lang="en-US" dirty="0" smtClean="0"/>
              <a:t> believes that </a:t>
            </a:r>
            <a:r>
              <a:rPr lang="en-US" dirty="0"/>
              <a:t>S</a:t>
            </a:r>
            <a:r>
              <a:rPr lang="en-US" dirty="0" smtClean="0"/>
              <a:t>ocial Darwinism was a major theme. </a:t>
            </a:r>
          </a:p>
          <a:p>
            <a:r>
              <a:rPr lang="en-US" dirty="0" smtClean="0"/>
              <a:t>Only the strong survive is the way of thinking in the book and that goes hand in hand with Social Darwinism. </a:t>
            </a:r>
          </a:p>
          <a:p>
            <a:r>
              <a:rPr lang="en-US" dirty="0" smtClean="0"/>
              <a:t>Jack wanted to prove that Ralph and Piggy were weak. </a:t>
            </a:r>
            <a:r>
              <a:rPr lang="en-US" dirty="0"/>
              <a:t>H</a:t>
            </a:r>
            <a:r>
              <a:rPr lang="en-US" dirty="0" smtClean="0"/>
              <a:t>e tried to do that by making his own group on the island and by attacking Ralph’s group.</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Ignorance</a:t>
            </a:r>
            <a:endParaRPr lang="en-US" dirty="0"/>
          </a:p>
        </p:txBody>
      </p:sp>
      <p:sp>
        <p:nvSpPr>
          <p:cNvPr id="3" name="Content Placeholder 2"/>
          <p:cNvSpPr>
            <a:spLocks noGrp="1"/>
          </p:cNvSpPr>
          <p:nvPr>
            <p:ph idx="1"/>
          </p:nvPr>
        </p:nvSpPr>
        <p:spPr/>
        <p:txBody>
          <a:bodyPr/>
          <a:lstStyle/>
          <a:p>
            <a:r>
              <a:rPr lang="en-US" dirty="0" smtClean="0"/>
              <a:t>Mitchell feels that the ignorance of the rules was a major theme.</a:t>
            </a:r>
          </a:p>
          <a:p>
            <a:r>
              <a:rPr lang="en-US" dirty="0" smtClean="0"/>
              <a:t>The children ignored the rules and found them to be useless so they did as they pleased.  In the end that did not work out and they all ended up being a disappointment to how they were raised.</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Choices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the end all the themes lead back to the choices made.  All of the children had choices to make and by making the wrong one everything turned into savagery.  </a:t>
            </a:r>
            <a:endParaRPr lang="en-US" dirty="0"/>
          </a:p>
          <a:p>
            <a:r>
              <a:rPr lang="en-US" dirty="0" smtClean="0"/>
              <a:t>Choices need to be thought-out and all options need to be considered and that is one thing the children really did not do.  </a:t>
            </a:r>
          </a:p>
          <a:p>
            <a:r>
              <a:rPr lang="en-US" dirty="0" smtClean="0"/>
              <a:t>This is very prevalent when all of the children decide to follow Jack and they start to murder people for no reason.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Relating to Today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There are power struggles all over the world today.  One person may be the leader but then a revolt rises up and the people decide to follow the new leader.  Half the time the new leader is corrupt and the original person was the one who had the best interest of the people in mind.</a:t>
            </a:r>
          </a:p>
          <a:p>
            <a:r>
              <a:rPr lang="en-US" dirty="0" smtClean="0"/>
              <a:t>This is how Ralph and Jack were viewed.  Ralph was the one to worry about the children but Jack revolted and looked good to everyone so they followed.  Jack was actually the corrupt leader.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68962"/>
          </a:xfrm>
        </p:spPr>
        <p:txBody>
          <a:bodyPr>
            <a:normAutofit/>
          </a:bodyPr>
          <a:lstStyle/>
          <a:p>
            <a:r>
              <a:rPr lang="en-US" sz="6600" dirty="0" smtClean="0"/>
              <a:t>There were a lot of different views on what the major theme of the book was.  Here are just a few!</a:t>
            </a:r>
            <a:endParaRPr lang="en-US" sz="6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andom.avi">
            <a:hlinkClick r:id="" action="ppaction://media"/>
          </p:cNvPr>
          <p:cNvPicPr>
            <a:picLocks noGrp="1" noRot="1" noChangeAspect="1"/>
          </p:cNvPicPr>
          <p:nvPr>
            <p:ph idx="1"/>
            <a:videoFile r:link="rId1"/>
          </p:nvPr>
        </p:nvPicPr>
        <p:blipFill>
          <a:blip r:embed="rId3" cstate="print"/>
          <a:stretch>
            <a:fillRect/>
          </a:stretch>
        </p:blipFill>
        <p:spPr>
          <a:xfrm>
            <a:off x="1524000" y="990600"/>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4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Random 043.avi">
            <a:hlinkClick r:id="" action="ppaction://media"/>
          </p:cNvPr>
          <p:cNvPicPr>
            <a:picLocks noGrp="1" noRot="1" noChangeAspect="1"/>
          </p:cNvPicPr>
          <p:nvPr>
            <p:ph idx="1"/>
            <a:videoFile r:link="rId1"/>
          </p:nvPr>
        </p:nvPicPr>
        <p:blipFill>
          <a:blip r:embed="rId3" cstate="print"/>
          <a:stretch>
            <a:fillRect/>
          </a:stretch>
        </p:blipFill>
        <p:spPr>
          <a:xfrm>
            <a:off x="1524000" y="838200"/>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334"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andom 044.avi">
            <a:hlinkClick r:id="" action="ppaction://media"/>
          </p:cNvPr>
          <p:cNvPicPr>
            <a:picLocks noGrp="1" noRot="1" noChangeAspect="1"/>
          </p:cNvPicPr>
          <p:nvPr>
            <p:ph idx="1"/>
            <a:videoFile r:link="rId1"/>
          </p:nvPr>
        </p:nvPicPr>
        <p:blipFill>
          <a:blip r:embed="rId3" cstate="print"/>
          <a:stretch>
            <a:fillRect/>
          </a:stretch>
        </p:blipFill>
        <p:spPr>
          <a:xfrm>
            <a:off x="1447800" y="914400"/>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0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andom 045.avi">
            <a:hlinkClick r:id="" action="ppaction://media"/>
          </p:cNvPr>
          <p:cNvPicPr>
            <a:picLocks noGrp="1" noRot="1" noChangeAspect="1"/>
          </p:cNvPicPr>
          <p:nvPr>
            <p:ph idx="1"/>
            <a:videoFile r:link="rId1"/>
          </p:nvPr>
        </p:nvPicPr>
        <p:blipFill>
          <a:blip r:embed="rId3" cstate="print"/>
          <a:stretch>
            <a:fillRect/>
          </a:stretch>
        </p:blipFill>
        <p:spPr>
          <a:xfrm>
            <a:off x="1447800" y="609600"/>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83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andom 046.avi">
            <a:hlinkClick r:id="" action="ppaction://media"/>
          </p:cNvPr>
          <p:cNvPicPr>
            <a:picLocks noGrp="1" noRot="1" noChangeAspect="1"/>
          </p:cNvPicPr>
          <p:nvPr>
            <p:ph idx="1"/>
            <a:videoFile r:link="rId1"/>
          </p:nvPr>
        </p:nvPicPr>
        <p:blipFill>
          <a:blip r:embed="rId3" cstate="print"/>
          <a:stretch>
            <a:fillRect/>
          </a:stretch>
        </p:blipFill>
        <p:spPr>
          <a:xfrm>
            <a:off x="1524000" y="762000"/>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5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andom 047.avi">
            <a:hlinkClick r:id="" action="ppaction://media"/>
          </p:cNvPr>
          <p:cNvPicPr>
            <a:picLocks noGrp="1" noRot="1" noChangeAspect="1"/>
          </p:cNvPicPr>
          <p:nvPr>
            <p:ph idx="1"/>
            <a:videoFile r:link="rId1"/>
          </p:nvPr>
        </p:nvPicPr>
        <p:blipFill>
          <a:blip r:embed="rId3" cstate="print"/>
          <a:stretch>
            <a:fillRect/>
          </a:stretch>
        </p:blipFill>
        <p:spPr>
          <a:xfrm>
            <a:off x="1524000" y="762000"/>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2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andom 048.avi">
            <a:hlinkClick r:id="" action="ppaction://media"/>
          </p:cNvPr>
          <p:cNvPicPr>
            <a:picLocks noGrp="1" noRot="1" noChangeAspect="1"/>
          </p:cNvPicPr>
          <p:nvPr>
            <p:ph idx="1"/>
            <a:videoFile r:link="rId1"/>
          </p:nvPr>
        </p:nvPicPr>
        <p:blipFill>
          <a:blip r:embed="rId3" cstate="print"/>
          <a:stretch>
            <a:fillRect/>
          </a:stretch>
        </p:blipFill>
        <p:spPr>
          <a:xfrm>
            <a:off x="1524000" y="914400"/>
            <a:ext cx="60960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73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685</Words>
  <Application>Microsoft Office PowerPoint</Application>
  <PresentationFormat>On-screen Show (4:3)</PresentationFormat>
  <Paragraphs>38</Paragraphs>
  <Slides>19</Slides>
  <Notes>0</Notes>
  <HiddenSlides>0</HiddenSlides>
  <MMClips>7</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Lord of the Flies</vt:lpstr>
      <vt:lpstr>There were a lot of different views on what the major theme of the book was.  Here are just a few!</vt:lpstr>
      <vt:lpstr>Slide 3</vt:lpstr>
      <vt:lpstr>Slide 4</vt:lpstr>
      <vt:lpstr>Slide 5</vt:lpstr>
      <vt:lpstr>Slide 6</vt:lpstr>
      <vt:lpstr>Slide 7</vt:lpstr>
      <vt:lpstr>Slide 8</vt:lpstr>
      <vt:lpstr>Slide 9</vt:lpstr>
      <vt:lpstr>Further Explanation</vt:lpstr>
      <vt:lpstr>Team Work</vt:lpstr>
      <vt:lpstr>Civilization</vt:lpstr>
      <vt:lpstr>Man Versus Self</vt:lpstr>
      <vt:lpstr>Good Versus Evil</vt:lpstr>
      <vt:lpstr>Power Struggle</vt:lpstr>
      <vt:lpstr>Social Darwinism</vt:lpstr>
      <vt:lpstr>Ignorance</vt:lpstr>
      <vt:lpstr>Choices</vt:lpstr>
      <vt:lpstr>Relating to Today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Lord of the Flies</dc:title>
  <dc:creator>Emma</dc:creator>
  <cp:lastModifiedBy>egstafford12</cp:lastModifiedBy>
  <cp:revision>6</cp:revision>
  <dcterms:created xsi:type="dcterms:W3CDTF">2012-03-26T22:54:28Z</dcterms:created>
  <dcterms:modified xsi:type="dcterms:W3CDTF">2012-03-27T14:01:19Z</dcterms:modified>
</cp:coreProperties>
</file>